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9"/>
  </p:notesMasterIdLst>
  <p:handoutMasterIdLst>
    <p:handoutMasterId r:id="rId60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518" r:id="rId32"/>
    <p:sldId id="496" r:id="rId33"/>
    <p:sldId id="497" r:id="rId34"/>
    <p:sldId id="519" r:id="rId35"/>
    <p:sldId id="520" r:id="rId36"/>
    <p:sldId id="521" r:id="rId37"/>
    <p:sldId id="523" r:id="rId38"/>
    <p:sldId id="524" r:id="rId39"/>
    <p:sldId id="525" r:id="rId40"/>
    <p:sldId id="526" r:id="rId41"/>
    <p:sldId id="490" r:id="rId42"/>
    <p:sldId id="499" r:id="rId43"/>
    <p:sldId id="500" r:id="rId44"/>
    <p:sldId id="501" r:id="rId45"/>
    <p:sldId id="502" r:id="rId46"/>
    <p:sldId id="503" r:id="rId47"/>
    <p:sldId id="506" r:id="rId48"/>
    <p:sldId id="507" r:id="rId49"/>
    <p:sldId id="509" r:id="rId50"/>
    <p:sldId id="522" r:id="rId51"/>
    <p:sldId id="517" r:id="rId52"/>
    <p:sldId id="512" r:id="rId53"/>
    <p:sldId id="513" r:id="rId54"/>
    <p:sldId id="515" r:id="rId55"/>
    <p:sldId id="514" r:id="rId56"/>
    <p:sldId id="510" r:id="rId57"/>
    <p:sldId id="47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 autoAdjust="0"/>
    <p:restoredTop sz="76776" autoAdjust="0"/>
  </p:normalViewPr>
  <p:slideViewPr>
    <p:cSldViewPr snapToGrid="0">
      <p:cViewPr varScale="1">
        <p:scale>
          <a:sx n="84" d="100"/>
          <a:sy n="84" d="100"/>
        </p:scale>
        <p:origin x="18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4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8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https://kentcdodds.com/blog/eliminate-an-entire-category-of-bugs-with-a-few-simple-tools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  <a:p>
            <a:endParaRPr lang="en-CA" dirty="0"/>
          </a:p>
          <a:p>
            <a:r>
              <a:rPr lang="en-CA" dirty="0"/>
              <a:t>Notice, no typing on the input object, an example of structural typing, as long as name, number and types of properties of two objects match, they are of same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5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allowJS</a:t>
            </a:r>
            <a:r>
              <a:rPr lang="en-US" dirty="0"/>
              <a:t> and </a:t>
            </a:r>
            <a:r>
              <a:rPr lang="en-US" dirty="0" err="1"/>
              <a:t>checkJS</a:t>
            </a:r>
            <a:r>
              <a:rPr lang="en-US" dirty="0"/>
              <a:t> TS compiler options</a:t>
            </a:r>
          </a:p>
          <a:p>
            <a:endParaRPr lang="en-US" dirty="0"/>
          </a:p>
          <a:p>
            <a:r>
              <a:rPr lang="en-CA" dirty="0"/>
              <a:t>--</a:t>
            </a:r>
            <a:r>
              <a:rPr lang="en-CA" dirty="0" err="1"/>
              <a:t>strictFunctionTypes</a:t>
            </a:r>
            <a:endParaRPr lang="en-CA" dirty="0"/>
          </a:p>
          <a:p>
            <a:endParaRPr lang="en-CA" dirty="0"/>
          </a:p>
          <a:p>
            <a:r>
              <a:rPr lang="en-CA" dirty="0"/>
              <a:t>Explain –strict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1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typo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</a:t>
            </a:r>
            <a:r>
              <a:rPr lang="en-US" dirty="0" err="1"/>
              <a:t>VSCode</a:t>
            </a:r>
            <a:r>
              <a:rPr lang="en-US" dirty="0"/>
              <a:t> is able to infer types, using TS. Editor as our ally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</a:p>
          <a:p>
            <a:endParaRPr lang="en-US" dirty="0"/>
          </a:p>
          <a:p>
            <a:r>
              <a:rPr lang="en-US" dirty="0"/>
              <a:t>Reference: https://trends.google.com/trends/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Babel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</a:p>
          <a:p>
            <a:endParaRPr lang="en-US" dirty="0"/>
          </a:p>
          <a:p>
            <a:r>
              <a:rPr lang="en-US" dirty="0"/>
              <a:t>Add other tools, </a:t>
            </a:r>
            <a:r>
              <a:rPr lang="en-US" dirty="0" err="1"/>
              <a:t>JSDoc</a:t>
            </a:r>
            <a:r>
              <a:rPr lang="en-US" dirty="0"/>
              <a:t>, Flow,</a:t>
            </a:r>
          </a:p>
          <a:p>
            <a:endParaRPr lang="en-US" dirty="0"/>
          </a:p>
          <a:p>
            <a:r>
              <a:rPr lang="en-US" dirty="0"/>
              <a:t>Add: does not obviate the need for Testing, Code Reviews etc.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just ditch JS altogether?  Should we rename </a:t>
            </a:r>
            <a:r>
              <a:rPr lang="en-US" dirty="0" err="1"/>
              <a:t>exchangeJS</a:t>
            </a:r>
            <a:r>
              <a:rPr lang="en-US" dirty="0"/>
              <a:t> to </a:t>
            </a:r>
            <a:r>
              <a:rPr lang="en-US" dirty="0" err="1"/>
              <a:t>exchangeTS</a:t>
            </a:r>
            <a:r>
              <a:rPr lang="en-US" dirty="0"/>
              <a:t>? TS to me is more like an extension to JS, a DLC, rather than a stand-alone game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3 now written completely in TS.</a:t>
            </a:r>
          </a:p>
          <a:p>
            <a:r>
              <a:rPr lang="en-US" dirty="0"/>
              <a:t>Node’s next iteration, </a:t>
            </a:r>
            <a:r>
              <a:rPr lang="en-US" dirty="0" err="1"/>
              <a:t>Deno</a:t>
            </a:r>
            <a:r>
              <a:rPr lang="en-US" dirty="0"/>
              <a:t>, is a JavaScript/TypeScript Runtime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Snippets thanks to https://carbon.now.sh/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aliases create a new name for a type</a:t>
            </a:r>
          </a:p>
          <a:p>
            <a:endParaRPr lang="en-US" dirty="0"/>
          </a:p>
          <a:p>
            <a:r>
              <a:rPr lang="en-US" dirty="0"/>
              <a:t>Object use duck-typing (structural typing) as opposed to nominal types.</a:t>
            </a:r>
          </a:p>
          <a:p>
            <a:endParaRPr lang="en-US" dirty="0"/>
          </a:p>
          <a:p>
            <a:r>
              <a:rPr lang="en-US" dirty="0"/>
              <a:t>TS also performs Excess Property Checking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one. Generics are also called polymorphic types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Type Guards as well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interfaces are objects, not classes.</a:t>
            </a:r>
          </a:p>
          <a:p>
            <a:endParaRPr lang="en-US" dirty="0"/>
          </a:p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BBE33D-3976-4D03-94B1-9CB32135FDD1}"/>
              </a:ext>
            </a:extLst>
          </p:cNvPr>
          <p:cNvSpPr txBox="1">
            <a:spLocks/>
          </p:cNvSpPr>
          <p:nvPr/>
        </p:nvSpPr>
        <p:spPr>
          <a:xfrm>
            <a:off x="6475317" y="5282758"/>
            <a:ext cx="5061533" cy="857819"/>
          </a:xfrm>
          <a:prstGeom prst="rect">
            <a:avLst/>
          </a:prstGeom>
          <a:noFill/>
        </p:spPr>
        <p:txBody>
          <a:bodyPr vert="horz" lIns="274320" tIns="91440" rIns="274320" bIns="9144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 Ahmed</a:t>
            </a:r>
          </a:p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 @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Punchcard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our programs makes us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 Inference &amp; Control Flow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Closely knit with latest ECMAScript features (Stage 3+)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68" y="0"/>
            <a:ext cx="68854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4E389D-39F7-49CC-BDD0-DDFF9E13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2215190"/>
            <a:ext cx="452947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Typing Functional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purpose of this talk is to introduce the most used and most useful features of TypeScript and to show how it really shines in medium to large projects &amp; boosts developer productivity.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73203D-DA66-4FD8-AE07-E4B485F0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C9584C-0414-40F7-816A-FE16B0AA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C99AE3-A473-4857-BE50-645E2048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26406-AE1C-40BE-8DDC-937E22A3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83DCC9-A918-4529-BFED-C63C341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E80F34-3A30-4DD2-A3A0-19CBB173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8D21C4-ACAF-44BC-A457-6DABCA5C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0D47C-3C2D-43A8-8A47-7FC85FD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699"/>
            <a:ext cx="12192000" cy="19686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ED7DD2-6047-4A0F-82D4-D7183974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887119865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9B228-2FC5-4DA2-9609-005DE61A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7" y="1082283"/>
            <a:ext cx="8859486" cy="5068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E3F85-FC61-48F8-8270-FD2A334E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38" y="481865"/>
            <a:ext cx="10515600" cy="45169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Function overloads and Type Guards</a:t>
            </a:r>
          </a:p>
        </p:txBody>
      </p:sp>
    </p:spTree>
    <p:extLst>
      <p:ext uri="{BB962C8B-B14F-4D97-AF65-F5344CB8AC3E}">
        <p14:creationId xmlns:p14="http://schemas.microsoft.com/office/powerpoint/2010/main" val="166983454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2C51C-90A3-4FEF-ABBC-3C5C5CF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298201"/>
            <a:ext cx="8639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81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6F8375-DAA0-4FAC-BB0B-5AFEC71F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163"/>
            <a:ext cx="12192000" cy="40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320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BD829-8D52-4EA4-B88F-728287C8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075996"/>
            <a:ext cx="7897327" cy="4706007"/>
          </a:xfrm>
          <a:prstGeom prst="rect">
            <a:avLst/>
          </a:prstGeom>
          <a:effectLst>
            <a:outerShdw blurRad="533400" sx="110000" sy="110000" algn="ctr" rotWithShape="0">
              <a:srgbClr val="000000">
                <a:alpha val="3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85043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B53E1-5ABF-4882-98E1-EE315957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14425"/>
            <a:ext cx="108013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611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9CAA9-2C34-4610-83E0-44C0BCBB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94" y="1107955"/>
            <a:ext cx="8001411" cy="4642089"/>
          </a:xfrm>
          <a:prstGeom prst="rect">
            <a:avLst/>
          </a:prstGeom>
          <a:effectLst>
            <a:outerShdw blurRad="444500" dist="50800" dir="5400000" sx="105000" sy="105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194598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54F8-49FA-4737-A2E9-C21B8EE4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62" y="1352550"/>
            <a:ext cx="8753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  <p:transition spd="med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  <p:transition spd="med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0178B3E-4510-46B7-9340-2746F9EE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1657350"/>
            <a:ext cx="8639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9151"/>
      </p:ext>
    </p:extLst>
  </p:cSld>
  <p:clrMapOvr>
    <a:masterClrMapping/>
  </p:clrMapOvr>
  <p:transition spd="med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 &amp; migration.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obviate the need for Testing, Code Reviews etc.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Other tools available (like </a:t>
            </a:r>
            <a:r>
              <a:rPr lang="en-US" sz="3200" dirty="0" err="1">
                <a:solidFill>
                  <a:schemeClr val="bg1"/>
                </a:solidFill>
              </a:rPr>
              <a:t>JSDoc</a:t>
            </a:r>
            <a:r>
              <a:rPr lang="en-US" sz="3200" dirty="0">
                <a:solidFill>
                  <a:schemeClr val="bg1"/>
                </a:solidFill>
              </a:rPr>
              <a:t>, Flow, </a:t>
            </a:r>
            <a:r>
              <a:rPr lang="en-US" sz="3200" dirty="0" err="1">
                <a:solidFill>
                  <a:schemeClr val="bg1"/>
                </a:solidFill>
              </a:rPr>
              <a:t>PropTypes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Deviating too much from JS.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A84000-FA3D-4A5F-9F0D-609D6543B7FA}"/>
              </a:ext>
            </a:extLst>
          </p:cNvPr>
          <p:cNvCxnSpPr>
            <a:cxnSpLocks/>
          </p:cNvCxnSpPr>
          <p:nvPr/>
        </p:nvCxnSpPr>
        <p:spPr>
          <a:xfrm>
            <a:off x="1084442" y="4669191"/>
            <a:ext cx="588785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46E675-DC73-4098-A624-F72006378FC3}"/>
              </a:ext>
            </a:extLst>
          </p:cNvPr>
          <p:cNvCxnSpPr>
            <a:cxnSpLocks/>
          </p:cNvCxnSpPr>
          <p:nvPr/>
        </p:nvCxnSpPr>
        <p:spPr>
          <a:xfrm>
            <a:off x="1011642" y="5781711"/>
            <a:ext cx="905818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AF9A3-A259-449D-92DA-C6844A269844}"/>
              </a:ext>
            </a:extLst>
          </p:cNvPr>
          <p:cNvCxnSpPr>
            <a:cxnSpLocks/>
          </p:cNvCxnSpPr>
          <p:nvPr/>
        </p:nvCxnSpPr>
        <p:spPr>
          <a:xfrm>
            <a:off x="1084442" y="6345591"/>
            <a:ext cx="509918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Latest ES features</a:t>
            </a:r>
          </a:p>
          <a:p>
            <a:pPr lvl="2"/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values &amp;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422" y="1845073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4742" y="2211871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76" y="2640389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752" y="300486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531" y="3359313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8531" y="4695729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417" y="5085349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6144" y="5447138"/>
            <a:ext cx="360000" cy="3600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1D00E78-F0A4-492B-B78F-841132158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5752" y="5814597"/>
            <a:ext cx="360000" cy="3600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570F5198-B3FA-46BB-A74D-DC95222B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144" y="37193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836" y="2716146"/>
            <a:ext cx="9860814" cy="20844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  <a:br>
              <a:rPr lang="en-US" dirty="0">
                <a:solidFill>
                  <a:srgbClr val="294E80"/>
                </a:solidFill>
              </a:rPr>
            </a:br>
            <a:br>
              <a:rPr lang="en-US" dirty="0">
                <a:solidFill>
                  <a:srgbClr val="294E80"/>
                </a:solidFill>
              </a:rPr>
            </a:br>
            <a:r>
              <a:rPr lang="en-US" dirty="0">
                <a:solidFill>
                  <a:srgbClr val="294E80"/>
                </a:solidFill>
              </a:rPr>
              <a:t>Questions &amp; Comments?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3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0.7|2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3.2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3|5.9|11.9|3.7|1.1|11.3|2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6|16.4|13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1068</Words>
  <Application>Microsoft Office PowerPoint</Application>
  <PresentationFormat>Widescreen</PresentationFormat>
  <Paragraphs>178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Josefin Sans</vt:lpstr>
      <vt:lpstr>Lucida Handwriting</vt:lpstr>
      <vt:lpstr>Open Sans</vt:lpstr>
      <vt:lpstr>Overpass Mono</vt:lpstr>
      <vt:lpstr>Segoe Print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Typing Functional Components</vt:lpstr>
      <vt:lpstr>PowerPoint Presentation</vt:lpstr>
      <vt:lpstr>PowerPoint Presentation</vt:lpstr>
      <vt:lpstr>Run-time errors to Compile-time errors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Function overloads and Type Guards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  Questions &amp;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247</cp:revision>
  <dcterms:created xsi:type="dcterms:W3CDTF">2019-10-16T05:28:08Z</dcterms:created>
  <dcterms:modified xsi:type="dcterms:W3CDTF">2019-11-07T21:27:00Z</dcterms:modified>
</cp:coreProperties>
</file>